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413" r:id="rId3"/>
    <p:sldId id="414" r:id="rId4"/>
    <p:sldId id="416" r:id="rId5"/>
    <p:sldId id="417" r:id="rId6"/>
    <p:sldId id="418" r:id="rId7"/>
    <p:sldId id="420" r:id="rId8"/>
    <p:sldId id="421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4" r:id="rId19"/>
    <p:sldId id="435" r:id="rId20"/>
    <p:sldId id="436" r:id="rId21"/>
    <p:sldId id="438" r:id="rId22"/>
    <p:sldId id="439" r:id="rId23"/>
    <p:sldId id="440" r:id="rId24"/>
    <p:sldId id="441" r:id="rId25"/>
    <p:sldId id="442" r:id="rId26"/>
    <p:sldId id="447" r:id="rId27"/>
    <p:sldId id="446" r:id="rId28"/>
    <p:sldId id="445" r:id="rId29"/>
    <p:sldId id="448" r:id="rId30"/>
    <p:sldId id="450" r:id="rId31"/>
    <p:sldId id="452" r:id="rId32"/>
    <p:sldId id="453" r:id="rId33"/>
    <p:sldId id="455" r:id="rId34"/>
    <p:sldId id="454" r:id="rId3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D6A98-61C5-4CE9-8973-981EBE8557C5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21EE-8423-42E9-9DBC-3B54B83F3FE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06F7-B33F-497E-ABF4-397CB63261D0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B901-D77F-4035-B4BA-BE6B6F2E798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DE14-2456-489C-A34A-53F4E6C225BB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E4E0F-0A64-40DF-B90E-E5CC69A615B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B194-C03C-4C6F-8420-81769CA8F59F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D263-FF2C-463E-B0B8-1446F44BC6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2EF2-D4C1-4047-8359-B762D81D5C04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7C823-4391-49B5-A43E-932B6DE00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0AC8-51DF-48D5-AE4E-B4037E7C3E5F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401F-371E-4AD8-BB30-F8FBABCA605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B572-E70B-4155-994E-765249CCA7C5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8AE3-EA95-4369-B088-C3A74F3A9F1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D3CF-5BD1-4A3D-B093-2C60987125CE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D1484-5325-4230-A996-7FFA87512B7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50739-1504-4D22-A11B-15213A1F817A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F90F-8137-4EF1-BF1E-4615F5E9DF2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E79E-EC75-4514-BCA2-DA3BCA3B25AC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5BC68-CF6B-4345-9E31-3EFEEC8DC10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0B4BE-2752-4FE8-A0F9-560E902CC876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3DCDA-8CC8-4657-A58A-22B7B43FBE1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štýly predlohy textu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80954B-EC0D-425C-8A58-1128411556C5}" type="datetimeFigureOut">
              <a:rPr lang="sk-SK"/>
              <a:pPr>
                <a:defRPr/>
              </a:pPr>
              <a:t>11/28/2014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0AB87D-EC8A-4094-9FE9-C40CE56023B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1331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13315" name="Picture 2" descr="C:\Users\admin\Desktop\Poľsko 2014\DSC_03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662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3984625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Users\admin\Desktop\Poľsko 2014\DSC_05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7350"/>
            <a:ext cx="4225925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765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-2298700"/>
            <a:ext cx="7639050" cy="1145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867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8675" name="Picture 2" descr="C:\Users\admin\Desktop\Poľsko 2014\DSC_05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969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5400" y="-481013"/>
            <a:ext cx="11736388" cy="7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072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0723" name="Picture 2" descr="C:\Users\admin\Desktop\Poľsko 2014\DSC_0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174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1747" name="Picture 2" descr="C:\Users\admin\Desktop\Poľsko 2014\DSC_05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277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2771" name="Picture 2" descr="C:\Users\admin\Desktop\Poľsko 2014\DSC_05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379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3795" name="Picture 2" descr="C:\Users\admin\Desktop\Poľsko 2014\DSC_0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481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4819" name="Picture 2" descr="C:\Users\admin\Desktop\Poľsko 2014\DSC_06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584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5843" name="Picture 2" descr="C:\Users\admin\Desktop\Poľsko 2014\DSC_0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1843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4238" y="-209550"/>
            <a:ext cx="10912476" cy="72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686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6867" name="Picture 2" descr="C:\Users\admin\Desktop\Poľsko 2014\DSC_0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789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7891" name="Picture 2" descr="C:\Users\admin\Desktop\Poľsko 2014\DSC_0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891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8915" name="Picture 2" descr="C:\Users\admin\Desktop\Poľsko 2014\DSC_0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993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39939" name="Picture 2" descr="C:\Users\admin\Desktop\Poľsko 2014\DSC_06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096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0963" name="Picture 2" descr="C:\Users\admin\Desktop\Poľsko 2014\DSC_0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198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1987" name="Picture 2" descr="C:\Users\admin\Desktop\Poľsko 2014\DSC_06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301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3011" name="Picture 2" descr="C:\Users\admin\Desktop\Poľsko 2014\DSC_06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403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4035" name="Picture 2" descr="C:\Users\admin\Desktop\Poľsko 2014\DSC_06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505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5059" name="Picture 2" descr="C:\Users\admin\Desktop\Poľsko 2014\DSC_06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608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6083" name="Picture 2" descr="C:\Users\admin\Desktop\Poľsko 2014\DSC_06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1945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19459" name="Picture 3" descr="C:\Users\admin\Desktop\Poľsko 2014\DSC_05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710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7107" name="Picture 2" descr="C:\Users\admin\Desktop\Poľsko 2014\DSC_0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813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8131" name="Picture 2" descr="C:\Users\admin\Desktop\Poľsko 2014\DSC_0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4915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9155" name="Picture 2" descr="C:\Users\admin\Desktop\Poľsko 2014\DSC_0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5017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50179" name="Picture 2" descr="C:\Users\admin\Desktop\Poľsko 2014\DSC_0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5120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51203" name="Picture 2" descr="C:\Users\admin\Desktop\Poľsko 2014\DSC_07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048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6263" y="-3175"/>
            <a:ext cx="10296526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150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1507" name="Picture 2" descr="C:\Users\admin\Desktop\Poľsko 2014\DSC_0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253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2675" y="-338138"/>
            <a:ext cx="11309350" cy="753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355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3555" name="Picture 2" descr="C:\Users\admin\Desktop\Poľsko 2014\DSC_05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457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4579" name="Picture 2" descr="C:\Users\admin\Desktop\Poľsko 2014\DSC_0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2560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2313" y="-100013"/>
            <a:ext cx="10590213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0</Words>
  <Application>Microsoft Office PowerPoint</Application>
  <PresentationFormat>Prezentácia na obrazovke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Šablóna návrhu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7" baseType="lpstr">
      <vt:lpstr>Calibri</vt:lpstr>
      <vt:lpstr>Arial</vt:lpstr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bertova</cp:lastModifiedBy>
  <cp:revision>20</cp:revision>
  <dcterms:created xsi:type="dcterms:W3CDTF">2014-11-27T16:27:12Z</dcterms:created>
  <dcterms:modified xsi:type="dcterms:W3CDTF">2014-11-28T08:05:17Z</dcterms:modified>
</cp:coreProperties>
</file>