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9" r:id="rId2"/>
    <p:sldId id="362" r:id="rId3"/>
    <p:sldId id="366" r:id="rId4"/>
    <p:sldId id="367" r:id="rId5"/>
    <p:sldId id="370" r:id="rId6"/>
    <p:sldId id="368" r:id="rId7"/>
    <p:sldId id="372" r:id="rId8"/>
    <p:sldId id="373" r:id="rId9"/>
    <p:sldId id="375" r:id="rId10"/>
    <p:sldId id="376" r:id="rId11"/>
    <p:sldId id="378" r:id="rId12"/>
    <p:sldId id="379" r:id="rId13"/>
    <p:sldId id="384" r:id="rId14"/>
    <p:sldId id="380" r:id="rId15"/>
    <p:sldId id="381" r:id="rId16"/>
    <p:sldId id="382" r:id="rId17"/>
    <p:sldId id="385" r:id="rId18"/>
    <p:sldId id="386" r:id="rId19"/>
    <p:sldId id="387" r:id="rId20"/>
    <p:sldId id="389" r:id="rId21"/>
    <p:sldId id="390" r:id="rId22"/>
    <p:sldId id="392" r:id="rId23"/>
    <p:sldId id="393" r:id="rId24"/>
    <p:sldId id="395" r:id="rId25"/>
    <p:sldId id="396" r:id="rId26"/>
    <p:sldId id="397" r:id="rId27"/>
    <p:sldId id="398" r:id="rId28"/>
    <p:sldId id="399" r:id="rId29"/>
    <p:sldId id="400" r:id="rId30"/>
    <p:sldId id="401" r:id="rId31"/>
    <p:sldId id="402" r:id="rId32"/>
    <p:sldId id="403" r:id="rId33"/>
    <p:sldId id="404" r:id="rId34"/>
    <p:sldId id="405" r:id="rId35"/>
    <p:sldId id="406" r:id="rId36"/>
    <p:sldId id="407" r:id="rId37"/>
    <p:sldId id="408" r:id="rId38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-1068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023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8624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1363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48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1829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177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915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917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050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454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99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D78C6-877A-45C0-92DB-C44085E85EC5}" type="datetimeFigureOut">
              <a:rPr lang="sk-SK" smtClean="0"/>
              <a:t>27. 11. 2014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989B-9E10-46C6-9C50-CF152E432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241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9570" name="Picture 2" descr="C:\Users\admin\Desktop\Poľsko 2014\DSC_03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995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4930" name="Picture 2" descr="C:\Users\admin\Desktop\Poľsko 2014\DSC_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73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6978" name="Picture 2" descr="C:\Users\admin\Desktop\Poľsko 2014\DSC_04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" y="-171400"/>
            <a:ext cx="11809312" cy="787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158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900" y="236538"/>
            <a:ext cx="10191828" cy="679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705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3122" name="Picture 2" descr="C:\Users\admin\Desktop\Poľsko 2014\DSC_04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188640"/>
            <a:ext cx="9505055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72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9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3"/>
            <a:ext cx="4054253" cy="609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9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774" y="404663"/>
            <a:ext cx="4059185" cy="609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9869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0050" name="Picture 2" descr="C:\Users\admin\Desktop\Poľsko 2014\DSC_04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384" y="332656"/>
            <a:ext cx="9292085" cy="6194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89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1074" name="Picture 2" descr="C:\Users\admin\Desktop\Poľsko 2014\DSC_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39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4146" name="Picture 2" descr="C:\Users\admin\Desktop\Poľsko 2014\DSC_04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919" y="-243408"/>
            <a:ext cx="10261139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5170" name="Picture 2" descr="C:\Users\admin\Desktop\Poľsko 2014\DSC_04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99392"/>
            <a:ext cx="10945216" cy="7296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74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6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25550" y="-436563"/>
            <a:ext cx="11595100" cy="773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53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0594" name="Picture 2" descr="C:\Users\admin\Desktop\Poľsko 2014\DSC_03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133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39266" name="Picture 2" descr="C:\Users\admin\Desktop\Poľsko 2014\DSC_04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4" y="-243408"/>
            <a:ext cx="11017224" cy="734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85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0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525" y="-387350"/>
            <a:ext cx="11449050" cy="763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70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197" y="0"/>
            <a:ext cx="4584803" cy="6878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2" y="3573015"/>
            <a:ext cx="5056584" cy="337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5359986" cy="3573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969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2340" name="Picture 4" descr="C:\Users\admin\Desktop\Poľsko 2014\DSC_0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116632"/>
            <a:ext cx="10264193" cy="6842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0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4386" name="Picture 2" descr="C:\Users\admin\Desktop\Poľsko 2014\DSC_046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9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5410" name="Picture 2" descr="C:\Users\admin\Desktop\Poľsko 2014\DSC_04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27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6434" name="Picture 2" descr="C:\Users\admin\Desktop\Poľsko 2014\DSC_04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-99392"/>
            <a:ext cx="10804253" cy="7202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31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7458" name="Picture 2" descr="C:\Users\admin\Desktop\Poľsko 2014\DSC_047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749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8482" name="Picture 2" descr="C:\Users\admin\Desktop\Poľsko 2014\DSC_04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87212"/>
            <a:ext cx="10156181" cy="677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31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9506" name="Picture 2" descr="C:\Users\admin\Desktop\Poľsko 2014\DSC_04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0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4690" name="Picture 2" descr="C:\Users\admin\Desktop\Poľsko 2014\DSC_0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239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0530" name="Picture 2" descr="C:\Users\admin\Desktop\Poľsko 2014\DSC_04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6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1554" name="Picture 2" descr="C:\Users\admin\Desktop\Poľsko 2014\DSC_049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48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2578" name="Picture 2" descr="C:\Users\admin\Desktop\Poľsko 2014\DSC_04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29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0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59" y="0"/>
            <a:ext cx="45710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411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4626" name="Picture 2" descr="C:\Users\admin\Desktop\Poľsko 2014\DSC_05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285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5650" name="Picture 2" descr="C:\Users\admin\Desktop\Poľsko 2014\DSC_05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182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6674" name="Picture 2" descr="C:\Users\admin\Desktop\Poľsko 2014\DSC_0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77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76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2525" y="-387350"/>
            <a:ext cx="11449050" cy="763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107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5714" name="Picture 2" descr="C:\Users\admin\Desktop\Poľsko 2014\DSC_0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6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6738" name="Picture 2" descr="C:\Users\admin\Desktop\Poľsko 2014\DSC_03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12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18786" name="Picture 2" descr="C:\Users\admin\Desktop\Poľsko 2014\DSC_0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648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0834" name="Picture 2" descr="C:\Users\admin\Desktop\Poľsko 2014\DSC_03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23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1858" name="Picture 2" descr="C:\Users\admin\Desktop\Poľsko 2014\DSC_04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97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23906" name="Picture 2" descr="C:\Users\admin\Desktop\Poľsko 2014\DSC_04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49513" y="-1252538"/>
            <a:ext cx="14044613" cy="936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3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0</Words>
  <Application>Microsoft Office PowerPoint</Application>
  <PresentationFormat>Prezentácia na obrazovke (4:3)</PresentationFormat>
  <Paragraphs>0</Paragraphs>
  <Slides>37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37</vt:i4>
      </vt:variant>
    </vt:vector>
  </HeadingPairs>
  <TitlesOfParts>
    <vt:vector size="38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admin</dc:creator>
  <cp:lastModifiedBy>admin</cp:lastModifiedBy>
  <cp:revision>19</cp:revision>
  <dcterms:created xsi:type="dcterms:W3CDTF">2014-11-27T16:27:12Z</dcterms:created>
  <dcterms:modified xsi:type="dcterms:W3CDTF">2014-11-27T21:15:24Z</dcterms:modified>
</cp:coreProperties>
</file>